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58" r:id="rId6"/>
    <p:sldId id="259" r:id="rId7"/>
    <p:sldId id="260" r:id="rId8"/>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CF1D6A1-570B-4ED8-BD8F-189A8B8B4743}"/>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A1BE2C35-5672-4176-A692-CE83136453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574737BB-CD76-4E92-87F8-8EAA85AEC9A8}"/>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5" name="頁尾版面配置區 4">
            <a:extLst>
              <a:ext uri="{FF2B5EF4-FFF2-40B4-BE49-F238E27FC236}">
                <a16:creationId xmlns:a16="http://schemas.microsoft.com/office/drawing/2014/main" id="{C47AEA6A-D162-4E02-A0B7-64299051980E}"/>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6FD3572-B737-4DE2-9177-4012FB1DCF10}"/>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911192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F6D3F3A-7FB3-4162-9930-36232689FCFE}"/>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D69A58D7-6646-4C44-A0C8-6CAFDE0CD2BB}"/>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EF22EC97-EAF9-48C0-A173-C0C85F206C1E}"/>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5" name="頁尾版面配置區 4">
            <a:extLst>
              <a:ext uri="{FF2B5EF4-FFF2-40B4-BE49-F238E27FC236}">
                <a16:creationId xmlns:a16="http://schemas.microsoft.com/office/drawing/2014/main" id="{8F67B817-DEFC-4454-A598-8E5EB769E2B3}"/>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B295A691-B9C0-4502-B533-8113A6C08D0D}"/>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3598176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422AA940-9097-4395-B266-0440CC39ED4B}"/>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CE99A830-C85C-4084-80FD-7F1B79B21EDB}"/>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BAE42D1F-3F20-4067-AE14-D726AF80C3C7}"/>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5" name="頁尾版面配置區 4">
            <a:extLst>
              <a:ext uri="{FF2B5EF4-FFF2-40B4-BE49-F238E27FC236}">
                <a16:creationId xmlns:a16="http://schemas.microsoft.com/office/drawing/2014/main" id="{2BF2002D-D385-4CB3-AEEF-E6CB033834B0}"/>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4D83B227-150D-4739-AC92-D8CB70E7F526}"/>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1915266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8264CED-E04E-4F94-BC51-14D77857E100}"/>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EFB2315B-57DC-4B26-9261-ACC489AD45DE}"/>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5636EA14-370F-4C11-9628-D615F8A83633}"/>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5" name="頁尾版面配置區 4">
            <a:extLst>
              <a:ext uri="{FF2B5EF4-FFF2-40B4-BE49-F238E27FC236}">
                <a16:creationId xmlns:a16="http://schemas.microsoft.com/office/drawing/2014/main" id="{4C52A35E-B5F8-435D-AA4D-02A6299FB07A}"/>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6ED05FB3-5886-497B-B5E9-A608F6956689}"/>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2142472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966162B-16C5-427B-91DA-385BED9D9D61}"/>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49CDEAD0-6730-4D06-A9FA-D9CA26C02D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2B4A68F7-77C2-460D-9024-B1FD9FD13B7A}"/>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5" name="頁尾版面配置區 4">
            <a:extLst>
              <a:ext uri="{FF2B5EF4-FFF2-40B4-BE49-F238E27FC236}">
                <a16:creationId xmlns:a16="http://schemas.microsoft.com/office/drawing/2014/main" id="{D3B293DF-915B-4929-9579-BF12855F1A5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CF9BB8F9-C786-468F-94A5-A38F29F04D46}"/>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1558799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C512BB-8CDC-4046-B66D-DBE1775F0C9F}"/>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F4521878-59F4-43C5-8D27-FB27FD386069}"/>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6C127DB0-9301-4973-AA1E-AF625E7AEF44}"/>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5BFCB774-350B-4A68-838F-0EEF888399BA}"/>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6" name="頁尾版面配置區 5">
            <a:extLst>
              <a:ext uri="{FF2B5EF4-FFF2-40B4-BE49-F238E27FC236}">
                <a16:creationId xmlns:a16="http://schemas.microsoft.com/office/drawing/2014/main" id="{2E49888A-8DF8-41D0-917F-775276311550}"/>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C16E112D-040F-4D00-BFC7-21B138CC7C75}"/>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3474806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0F04A4B-D6C1-4EE2-9B12-2F69E0326C81}"/>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A7A158F5-3D74-47A9-B07A-5D87D835D9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2D46951B-BE8C-461E-8BD7-6D5F702F3EFD}"/>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09E678E3-3431-4048-8EEB-06D0A9B4B6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2A7785DD-DD41-4688-AE2C-42D943FBC990}"/>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58326E0B-D6DC-4E70-BFF6-A27F9D735348}"/>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8" name="頁尾版面配置區 7">
            <a:extLst>
              <a:ext uri="{FF2B5EF4-FFF2-40B4-BE49-F238E27FC236}">
                <a16:creationId xmlns:a16="http://schemas.microsoft.com/office/drawing/2014/main" id="{AB0573A8-5EDD-48E4-9DB7-DE7A62267622}"/>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BE9FFBB0-CA0D-4783-893D-CEE01AB7A44D}"/>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535091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E0ACE7A-C7EF-43A7-AE14-C594A2804D94}"/>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979E1EDF-03CA-4CA2-B85E-5BACA7A4EC99}"/>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4" name="頁尾版面配置區 3">
            <a:extLst>
              <a:ext uri="{FF2B5EF4-FFF2-40B4-BE49-F238E27FC236}">
                <a16:creationId xmlns:a16="http://schemas.microsoft.com/office/drawing/2014/main" id="{017B06FE-AFE7-4129-8290-EEF664E753B5}"/>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49CCB9B0-86E6-48E8-A5A2-84286B0E956B}"/>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2212291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C7772463-2A8F-4F3E-9DE6-F838158F46CA}"/>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3" name="頁尾版面配置區 2">
            <a:extLst>
              <a:ext uri="{FF2B5EF4-FFF2-40B4-BE49-F238E27FC236}">
                <a16:creationId xmlns:a16="http://schemas.microsoft.com/office/drawing/2014/main" id="{A989D65A-6DB6-46A5-927B-EA7107D63654}"/>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01053BAB-DE8D-41AE-87B3-2676E5078974}"/>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779655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A66F2CC-97D4-4CF4-9AD6-4A1D2194E2D0}"/>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1190F1BF-4535-4081-821B-005F1C79FA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28FD1F34-5C33-49AB-BB34-CD81CEB749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56830054-A158-4C3A-89C2-A31494A23BCA}"/>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6" name="頁尾版面配置區 5">
            <a:extLst>
              <a:ext uri="{FF2B5EF4-FFF2-40B4-BE49-F238E27FC236}">
                <a16:creationId xmlns:a16="http://schemas.microsoft.com/office/drawing/2014/main" id="{B88ADE21-9695-4A0F-8520-C3F90F58DA48}"/>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AF6D74E4-5EB4-47E0-AC8D-0DA208999B74}"/>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865604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B76C6DE-CEDC-4390-AE17-B54C24AA954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D5D25333-3CA0-47F4-AE26-0B7437A8BD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6EBD51A9-3B3B-4216-ABD4-72C49BE8C7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0B2635F5-550D-4357-8791-C49302AB03C4}"/>
              </a:ext>
            </a:extLst>
          </p:cNvPr>
          <p:cNvSpPr>
            <a:spLocks noGrp="1"/>
          </p:cNvSpPr>
          <p:nvPr>
            <p:ph type="dt" sz="half" idx="10"/>
          </p:nvPr>
        </p:nvSpPr>
        <p:spPr/>
        <p:txBody>
          <a:bodyPr/>
          <a:lstStyle/>
          <a:p>
            <a:fld id="{9F43A3C1-B3BD-4B13-A3FC-9E199B9AEE53}" type="datetimeFigureOut">
              <a:rPr lang="zh-TW" altLang="en-US" smtClean="0"/>
              <a:t>2023/04/24</a:t>
            </a:fld>
            <a:endParaRPr lang="zh-TW" altLang="en-US"/>
          </a:p>
        </p:txBody>
      </p:sp>
      <p:sp>
        <p:nvSpPr>
          <p:cNvPr id="6" name="頁尾版面配置區 5">
            <a:extLst>
              <a:ext uri="{FF2B5EF4-FFF2-40B4-BE49-F238E27FC236}">
                <a16:creationId xmlns:a16="http://schemas.microsoft.com/office/drawing/2014/main" id="{B7948F76-E94A-422D-932D-B39B9D6C4435}"/>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C669A40C-D2DB-428A-8927-2BE2CF6501A7}"/>
              </a:ext>
            </a:extLst>
          </p:cNvPr>
          <p:cNvSpPr>
            <a:spLocks noGrp="1"/>
          </p:cNvSpPr>
          <p:nvPr>
            <p:ph type="sldNum" sz="quarter" idx="12"/>
          </p:nvPr>
        </p:nvSpPr>
        <p:spPr/>
        <p:txBody>
          <a:body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974668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0223BB5C-FD10-4948-A5D9-CCAA0C426F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3E137E33-0CF8-436D-B68D-CD34B6B440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423E0B6-220D-4163-9A39-B4228A5432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43A3C1-B3BD-4B13-A3FC-9E199B9AEE53}" type="datetimeFigureOut">
              <a:rPr lang="zh-TW" altLang="en-US" smtClean="0"/>
              <a:t>2023/04/24</a:t>
            </a:fld>
            <a:endParaRPr lang="zh-TW" altLang="en-US"/>
          </a:p>
        </p:txBody>
      </p:sp>
      <p:sp>
        <p:nvSpPr>
          <p:cNvPr id="5" name="頁尾版面配置區 4">
            <a:extLst>
              <a:ext uri="{FF2B5EF4-FFF2-40B4-BE49-F238E27FC236}">
                <a16:creationId xmlns:a16="http://schemas.microsoft.com/office/drawing/2014/main" id="{9A8C80A9-1A0B-4425-AB10-4BBBA42649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E2E845D9-8E1F-4DAC-8C18-5C0F2C930E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E2044-A9F0-40DD-916B-807A8DCFB478}" type="slidenum">
              <a:rPr lang="zh-TW" altLang="en-US" smtClean="0"/>
              <a:t>‹#›</a:t>
            </a:fld>
            <a:endParaRPr lang="zh-TW" altLang="en-US"/>
          </a:p>
        </p:txBody>
      </p:sp>
    </p:spTree>
    <p:extLst>
      <p:ext uri="{BB962C8B-B14F-4D97-AF65-F5344CB8AC3E}">
        <p14:creationId xmlns:p14="http://schemas.microsoft.com/office/powerpoint/2010/main" val="274949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svg"/><Relationship Id="rId5" Type="http://schemas.openxmlformats.org/officeDocument/2006/relationships/image" Target="../media/image8.sv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svg"/></Relationships>
</file>

<file path=ppt/slides/_rels/slide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7C36F87-0ACD-4828-BBF6-32415E364C14}"/>
              </a:ext>
            </a:extLst>
          </p:cNvPr>
          <p:cNvSpPr>
            <a:spLocks noGrp="1"/>
          </p:cNvSpPr>
          <p:nvPr>
            <p:ph type="ctrTitle"/>
          </p:nvPr>
        </p:nvSpPr>
        <p:spPr>
          <a:xfrm>
            <a:off x="1524000" y="2871052"/>
            <a:ext cx="9144000" cy="1115897"/>
          </a:xfrm>
        </p:spPr>
        <p:txBody>
          <a:bodyPr>
            <a:normAutofit/>
          </a:bodyPr>
          <a:lstStyle/>
          <a:p>
            <a:r>
              <a:rPr lang="en-US" altLang="zh-TW" sz="7200" dirty="0" err="1">
                <a:latin typeface="微軟正黑體" panose="020B0604030504040204" pitchFamily="34" charset="-120"/>
                <a:ea typeface="微軟正黑體" panose="020B0604030504040204" pitchFamily="34" charset="-120"/>
              </a:rPr>
              <a:t>BurpSuite</a:t>
            </a:r>
            <a:r>
              <a:rPr lang="en-US" altLang="zh-TW" sz="7200" dirty="0">
                <a:latin typeface="微軟正黑體" panose="020B0604030504040204" pitchFamily="34" charset="-120"/>
                <a:ea typeface="微軟正黑體" panose="020B0604030504040204" pitchFamily="34" charset="-120"/>
              </a:rPr>
              <a:t> </a:t>
            </a:r>
            <a:r>
              <a:rPr lang="zh-TW" altLang="en-US" sz="7200" dirty="0">
                <a:latin typeface="微軟正黑體" panose="020B0604030504040204" pitchFamily="34" charset="-120"/>
                <a:ea typeface="微軟正黑體" panose="020B0604030504040204" pitchFamily="34" charset="-120"/>
              </a:rPr>
              <a:t>產品介紹</a:t>
            </a:r>
          </a:p>
        </p:txBody>
      </p:sp>
      <p:pic>
        <p:nvPicPr>
          <p:cNvPr id="4" name="圖片 3">
            <a:extLst>
              <a:ext uri="{FF2B5EF4-FFF2-40B4-BE49-F238E27FC236}">
                <a16:creationId xmlns:a16="http://schemas.microsoft.com/office/drawing/2014/main" id="{652A6F0B-3932-6C19-22E7-3AC22C538B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8687" y="4206235"/>
            <a:ext cx="8674626" cy="2651765"/>
          </a:xfrm>
          <a:prstGeom prst="rect">
            <a:avLst/>
          </a:prstGeom>
        </p:spPr>
      </p:pic>
    </p:spTree>
    <p:extLst>
      <p:ext uri="{BB962C8B-B14F-4D97-AF65-F5344CB8AC3E}">
        <p14:creationId xmlns:p14="http://schemas.microsoft.com/office/powerpoint/2010/main" val="301867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879E8DE0-69D7-47F2-8BFC-BB420AFFFC57}"/>
              </a:ext>
            </a:extLst>
          </p:cNvPr>
          <p:cNvSpPr txBox="1"/>
          <p:nvPr/>
        </p:nvSpPr>
        <p:spPr>
          <a:xfrm>
            <a:off x="5446078" y="6212437"/>
            <a:ext cx="1299845" cy="266700"/>
          </a:xfrm>
          <a:prstGeom prst="rect">
            <a:avLst/>
          </a:prstGeom>
        </p:spPr>
        <p:txBody>
          <a:bodyPr vert="horz" wrap="square" lIns="0" tIns="16510" rIns="0" bIns="0" rtlCol="0">
            <a:spAutoFit/>
          </a:bodyPr>
          <a:lstStyle/>
          <a:p>
            <a:pPr marL="12700">
              <a:lnSpc>
                <a:spcPct val="100000"/>
              </a:lnSpc>
              <a:spcBef>
                <a:spcPts val="130"/>
              </a:spcBef>
            </a:pPr>
            <a:r>
              <a:rPr sz="1550" spc="10" dirty="0">
                <a:solidFill>
                  <a:srgbClr val="A7A7A7"/>
                </a:solidFill>
                <a:latin typeface="Calibri"/>
                <a:cs typeface="Calibri"/>
              </a:rPr>
              <a:t>Source:</a:t>
            </a:r>
            <a:r>
              <a:rPr sz="1550" spc="-40" dirty="0">
                <a:solidFill>
                  <a:srgbClr val="A7A7A7"/>
                </a:solidFill>
                <a:latin typeface="Calibri"/>
                <a:cs typeface="Calibri"/>
              </a:rPr>
              <a:t> </a:t>
            </a:r>
            <a:r>
              <a:rPr sz="1550" spc="10" dirty="0">
                <a:solidFill>
                  <a:srgbClr val="A7A7A7"/>
                </a:solidFill>
                <a:latin typeface="Calibri"/>
                <a:cs typeface="Calibri"/>
              </a:rPr>
              <a:t>iThome</a:t>
            </a:r>
            <a:endParaRPr sz="1550" dirty="0">
              <a:latin typeface="Calibri"/>
              <a:cs typeface="Calibri"/>
            </a:endParaRPr>
          </a:p>
        </p:txBody>
      </p:sp>
      <p:pic>
        <p:nvPicPr>
          <p:cNvPr id="7" name="內容版面配置區 6">
            <a:extLst>
              <a:ext uri="{FF2B5EF4-FFF2-40B4-BE49-F238E27FC236}">
                <a16:creationId xmlns:a16="http://schemas.microsoft.com/office/drawing/2014/main" id="{E8908747-AB85-DFFF-5C6A-CA091094624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8593" y="378863"/>
            <a:ext cx="8234814" cy="5666364"/>
          </a:xfrm>
        </p:spPr>
      </p:pic>
    </p:spTree>
    <p:extLst>
      <p:ext uri="{BB962C8B-B14F-4D97-AF65-F5344CB8AC3E}">
        <p14:creationId xmlns:p14="http://schemas.microsoft.com/office/powerpoint/2010/main" val="3302810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879E8DE0-69D7-47F2-8BFC-BB420AFFFC57}"/>
              </a:ext>
            </a:extLst>
          </p:cNvPr>
          <p:cNvSpPr txBox="1"/>
          <p:nvPr/>
        </p:nvSpPr>
        <p:spPr>
          <a:xfrm>
            <a:off x="5446078" y="6212437"/>
            <a:ext cx="1299845" cy="266700"/>
          </a:xfrm>
          <a:prstGeom prst="rect">
            <a:avLst/>
          </a:prstGeom>
        </p:spPr>
        <p:txBody>
          <a:bodyPr vert="horz" wrap="square" lIns="0" tIns="16510" rIns="0" bIns="0" rtlCol="0">
            <a:spAutoFit/>
          </a:bodyPr>
          <a:lstStyle/>
          <a:p>
            <a:pPr marL="12700">
              <a:lnSpc>
                <a:spcPct val="100000"/>
              </a:lnSpc>
              <a:spcBef>
                <a:spcPts val="130"/>
              </a:spcBef>
            </a:pPr>
            <a:r>
              <a:rPr sz="1550" spc="10" dirty="0">
                <a:solidFill>
                  <a:srgbClr val="A7A7A7"/>
                </a:solidFill>
                <a:latin typeface="Calibri"/>
                <a:cs typeface="Calibri"/>
              </a:rPr>
              <a:t>Source:</a:t>
            </a:r>
            <a:r>
              <a:rPr sz="1550" spc="-40" dirty="0">
                <a:solidFill>
                  <a:srgbClr val="A7A7A7"/>
                </a:solidFill>
                <a:latin typeface="Calibri"/>
                <a:cs typeface="Calibri"/>
              </a:rPr>
              <a:t> </a:t>
            </a:r>
            <a:r>
              <a:rPr sz="1550" spc="10" dirty="0">
                <a:solidFill>
                  <a:srgbClr val="A7A7A7"/>
                </a:solidFill>
                <a:latin typeface="Calibri"/>
                <a:cs typeface="Calibri"/>
              </a:rPr>
              <a:t>iThome</a:t>
            </a:r>
            <a:endParaRPr sz="1550" dirty="0">
              <a:latin typeface="Calibri"/>
              <a:cs typeface="Calibri"/>
            </a:endParaRPr>
          </a:p>
        </p:txBody>
      </p:sp>
      <p:pic>
        <p:nvPicPr>
          <p:cNvPr id="9" name="內容版面配置區 8">
            <a:extLst>
              <a:ext uri="{FF2B5EF4-FFF2-40B4-BE49-F238E27FC236}">
                <a16:creationId xmlns:a16="http://schemas.microsoft.com/office/drawing/2014/main" id="{E5D79D0F-3152-DBED-3858-6492363F6C4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33559" y="378863"/>
            <a:ext cx="7124881" cy="5666400"/>
          </a:xfrm>
        </p:spPr>
      </p:pic>
    </p:spTree>
    <p:extLst>
      <p:ext uri="{BB962C8B-B14F-4D97-AF65-F5344CB8AC3E}">
        <p14:creationId xmlns:p14="http://schemas.microsoft.com/office/powerpoint/2010/main" val="2621249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879E8DE0-69D7-47F2-8BFC-BB420AFFFC57}"/>
              </a:ext>
            </a:extLst>
          </p:cNvPr>
          <p:cNvSpPr txBox="1"/>
          <p:nvPr/>
        </p:nvSpPr>
        <p:spPr>
          <a:xfrm>
            <a:off x="5446078" y="6212437"/>
            <a:ext cx="1299845" cy="266700"/>
          </a:xfrm>
          <a:prstGeom prst="rect">
            <a:avLst/>
          </a:prstGeom>
        </p:spPr>
        <p:txBody>
          <a:bodyPr vert="horz" wrap="square" lIns="0" tIns="16510" rIns="0" bIns="0" rtlCol="0">
            <a:spAutoFit/>
          </a:bodyPr>
          <a:lstStyle/>
          <a:p>
            <a:pPr marL="12700">
              <a:lnSpc>
                <a:spcPct val="100000"/>
              </a:lnSpc>
              <a:spcBef>
                <a:spcPts val="130"/>
              </a:spcBef>
            </a:pPr>
            <a:r>
              <a:rPr sz="1550" spc="10" dirty="0">
                <a:solidFill>
                  <a:srgbClr val="A7A7A7"/>
                </a:solidFill>
                <a:latin typeface="Calibri"/>
                <a:cs typeface="Calibri"/>
              </a:rPr>
              <a:t>Source:</a:t>
            </a:r>
            <a:r>
              <a:rPr sz="1550" spc="-40" dirty="0">
                <a:solidFill>
                  <a:srgbClr val="A7A7A7"/>
                </a:solidFill>
                <a:latin typeface="Calibri"/>
                <a:cs typeface="Calibri"/>
              </a:rPr>
              <a:t> </a:t>
            </a:r>
            <a:r>
              <a:rPr sz="1550" spc="10" dirty="0">
                <a:solidFill>
                  <a:srgbClr val="A7A7A7"/>
                </a:solidFill>
                <a:latin typeface="Calibri"/>
                <a:cs typeface="Calibri"/>
              </a:rPr>
              <a:t>iThome</a:t>
            </a:r>
            <a:endParaRPr sz="1550" dirty="0">
              <a:latin typeface="Calibri"/>
              <a:cs typeface="Calibri"/>
            </a:endParaRPr>
          </a:p>
        </p:txBody>
      </p:sp>
      <p:pic>
        <p:nvPicPr>
          <p:cNvPr id="5" name="內容版面配置區 4">
            <a:extLst>
              <a:ext uri="{FF2B5EF4-FFF2-40B4-BE49-F238E27FC236}">
                <a16:creationId xmlns:a16="http://schemas.microsoft.com/office/drawing/2014/main" id="{DA7D3A96-9B6D-9624-B500-C22B1874DD6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58171" y="378863"/>
            <a:ext cx="7075659" cy="5666400"/>
          </a:xfrm>
        </p:spPr>
      </p:pic>
    </p:spTree>
    <p:extLst>
      <p:ext uri="{BB962C8B-B14F-4D97-AF65-F5344CB8AC3E}">
        <p14:creationId xmlns:p14="http://schemas.microsoft.com/office/powerpoint/2010/main" val="361534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圖形 11">
            <a:extLst>
              <a:ext uri="{FF2B5EF4-FFF2-40B4-BE49-F238E27FC236}">
                <a16:creationId xmlns:a16="http://schemas.microsoft.com/office/drawing/2014/main" id="{2744EA95-3013-ED79-1D21-8FEF4AC4D67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63507" y="6036662"/>
            <a:ext cx="1660785" cy="546311"/>
          </a:xfrm>
          <a:prstGeom prst="rect">
            <a:avLst/>
          </a:prstGeom>
        </p:spPr>
      </p:pic>
      <p:pic>
        <p:nvPicPr>
          <p:cNvPr id="3" name="圖形 2">
            <a:extLst>
              <a:ext uri="{FF2B5EF4-FFF2-40B4-BE49-F238E27FC236}">
                <a16:creationId xmlns:a16="http://schemas.microsoft.com/office/drawing/2014/main" id="{C45B259E-EC11-D245-49F4-6410B35733C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18521" y="6083286"/>
            <a:ext cx="2392175" cy="453063"/>
          </a:xfrm>
          <a:prstGeom prst="rect">
            <a:avLst/>
          </a:prstGeom>
        </p:spPr>
      </p:pic>
      <p:pic>
        <p:nvPicPr>
          <p:cNvPr id="14" name="圖形 13">
            <a:extLst>
              <a:ext uri="{FF2B5EF4-FFF2-40B4-BE49-F238E27FC236}">
                <a16:creationId xmlns:a16="http://schemas.microsoft.com/office/drawing/2014/main" id="{9D624B13-9B63-D829-7C0E-2EF97ACFF5B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477103" y="5977766"/>
            <a:ext cx="2387332" cy="664102"/>
          </a:xfrm>
          <a:prstGeom prst="rect">
            <a:avLst/>
          </a:prstGeom>
        </p:spPr>
      </p:pic>
      <p:pic>
        <p:nvPicPr>
          <p:cNvPr id="16" name="圖形 15">
            <a:extLst>
              <a:ext uri="{FF2B5EF4-FFF2-40B4-BE49-F238E27FC236}">
                <a16:creationId xmlns:a16="http://schemas.microsoft.com/office/drawing/2014/main" id="{954364FF-7A65-1855-89BE-1513C6298FE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217246" y="5917932"/>
            <a:ext cx="1716457" cy="783770"/>
          </a:xfrm>
          <a:prstGeom prst="rect">
            <a:avLst/>
          </a:prstGeom>
        </p:spPr>
      </p:pic>
      <p:pic>
        <p:nvPicPr>
          <p:cNvPr id="18" name="圖形 17">
            <a:extLst>
              <a:ext uri="{FF2B5EF4-FFF2-40B4-BE49-F238E27FC236}">
                <a16:creationId xmlns:a16="http://schemas.microsoft.com/office/drawing/2014/main" id="{109F2E89-EDED-F38C-13B8-BF91A0C09B0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0286515" y="5833567"/>
            <a:ext cx="952500" cy="952500"/>
          </a:xfrm>
          <a:prstGeom prst="rect">
            <a:avLst/>
          </a:prstGeom>
        </p:spPr>
      </p:pic>
      <p:pic>
        <p:nvPicPr>
          <p:cNvPr id="20" name="圖片 19">
            <a:extLst>
              <a:ext uri="{FF2B5EF4-FFF2-40B4-BE49-F238E27FC236}">
                <a16:creationId xmlns:a16="http://schemas.microsoft.com/office/drawing/2014/main" id="{C340EFC5-0A94-75A6-FADE-06B036F2446A}"/>
              </a:ext>
            </a:extLst>
          </p:cNvPr>
          <p:cNvPicPr>
            <a:picLocks noChangeAspect="1"/>
          </p:cNvPicPr>
          <p:nvPr/>
        </p:nvPicPr>
        <p:blipFill>
          <a:blip r:embed="rId12"/>
          <a:stretch>
            <a:fillRect/>
          </a:stretch>
        </p:blipFill>
        <p:spPr>
          <a:xfrm>
            <a:off x="2354302" y="1315113"/>
            <a:ext cx="7483396" cy="4555954"/>
          </a:xfrm>
          <a:prstGeom prst="rect">
            <a:avLst/>
          </a:prstGeom>
        </p:spPr>
      </p:pic>
      <p:sp>
        <p:nvSpPr>
          <p:cNvPr id="21" name="object 3">
            <a:extLst>
              <a:ext uri="{FF2B5EF4-FFF2-40B4-BE49-F238E27FC236}">
                <a16:creationId xmlns:a16="http://schemas.microsoft.com/office/drawing/2014/main" id="{0BBCBF5F-EA49-7E48-5DD1-7CB5C1978370}"/>
              </a:ext>
            </a:extLst>
          </p:cNvPr>
          <p:cNvSpPr txBox="1">
            <a:spLocks/>
          </p:cNvSpPr>
          <p:nvPr/>
        </p:nvSpPr>
        <p:spPr>
          <a:xfrm>
            <a:off x="421708" y="514594"/>
            <a:ext cx="6920652" cy="693780"/>
          </a:xfrm>
          <a:prstGeom prst="rect">
            <a:avLst/>
          </a:prstGeom>
        </p:spPr>
        <p:txBody>
          <a:bodyPr vert="horz" wrap="square" lIns="0" tIns="1651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2700">
              <a:lnSpc>
                <a:spcPct val="100000"/>
              </a:lnSpc>
              <a:spcBef>
                <a:spcPts val="130"/>
              </a:spcBef>
            </a:pPr>
            <a:r>
              <a:rPr lang="en-US" altLang="zh-TW" sz="4400" b="1" spc="80" dirty="0" err="1">
                <a:solidFill>
                  <a:schemeClr val="accent1"/>
                </a:solidFill>
                <a:latin typeface="Microsoft JhengHei"/>
                <a:cs typeface="Microsoft JhengHei"/>
              </a:rPr>
              <a:t>BurpSuite</a:t>
            </a:r>
            <a:r>
              <a:rPr lang="en-US" altLang="zh-TW" sz="4400" b="1" spc="170" dirty="0">
                <a:solidFill>
                  <a:schemeClr val="accent1"/>
                </a:solidFill>
                <a:latin typeface="Microsoft JhengHei"/>
                <a:cs typeface="Microsoft JhengHei"/>
              </a:rPr>
              <a:t> </a:t>
            </a:r>
            <a:r>
              <a:rPr lang="en-US" altLang="zh-TW" sz="4400" b="1" spc="5" dirty="0">
                <a:solidFill>
                  <a:schemeClr val="accent1"/>
                </a:solidFill>
                <a:latin typeface="Microsoft JhengHei"/>
                <a:cs typeface="Microsoft JhengHei"/>
              </a:rPr>
              <a:t>– </a:t>
            </a:r>
            <a:r>
              <a:rPr lang="en-US" altLang="zh-TW" sz="4400" b="1" spc="65" dirty="0">
                <a:solidFill>
                  <a:schemeClr val="accent1"/>
                </a:solidFill>
                <a:latin typeface="Microsoft JhengHei"/>
                <a:cs typeface="Microsoft JhengHei"/>
              </a:rPr>
              <a:t>since</a:t>
            </a:r>
            <a:r>
              <a:rPr lang="en-US" altLang="zh-TW" sz="4400" b="1" spc="200" dirty="0">
                <a:solidFill>
                  <a:schemeClr val="accent1"/>
                </a:solidFill>
                <a:latin typeface="Microsoft JhengHei"/>
                <a:cs typeface="Microsoft JhengHei"/>
              </a:rPr>
              <a:t> </a:t>
            </a:r>
            <a:r>
              <a:rPr lang="en-US" altLang="zh-TW" sz="4400" b="1" spc="70" dirty="0">
                <a:solidFill>
                  <a:schemeClr val="accent1"/>
                </a:solidFill>
                <a:latin typeface="Microsoft JhengHei"/>
                <a:cs typeface="Microsoft JhengHei"/>
              </a:rPr>
              <a:t>2003</a:t>
            </a:r>
            <a:endParaRPr lang="zh-TW" altLang="en-US" b="1" spc="25" dirty="0">
              <a:solidFill>
                <a:schemeClr val="accent1"/>
              </a:solidFill>
              <a:latin typeface="Microsoft JhengHei"/>
              <a:cs typeface="Microsoft JhengHei"/>
            </a:endParaRPr>
          </a:p>
        </p:txBody>
      </p:sp>
    </p:spTree>
    <p:extLst>
      <p:ext uri="{BB962C8B-B14F-4D97-AF65-F5344CB8AC3E}">
        <p14:creationId xmlns:p14="http://schemas.microsoft.com/office/powerpoint/2010/main" val="4137887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1363B36A-6F53-4091-BF38-1A42671BD26E}"/>
              </a:ext>
            </a:extLst>
          </p:cNvPr>
          <p:cNvSpPr txBox="1">
            <a:spLocks noGrp="1"/>
          </p:cNvSpPr>
          <p:nvPr>
            <p:ph type="title"/>
          </p:nvPr>
        </p:nvSpPr>
        <p:spPr>
          <a:xfrm>
            <a:off x="421708" y="514594"/>
            <a:ext cx="4266670" cy="693780"/>
          </a:xfrm>
          <a:prstGeom prst="rect">
            <a:avLst/>
          </a:prstGeom>
        </p:spPr>
        <p:txBody>
          <a:bodyPr vert="horz" wrap="square" lIns="0" tIns="16510" rIns="0" bIns="0" rtlCol="0">
            <a:spAutoFit/>
          </a:bodyPr>
          <a:lstStyle/>
          <a:p>
            <a:pPr marL="12700">
              <a:lnSpc>
                <a:spcPct val="100000"/>
              </a:lnSpc>
              <a:spcBef>
                <a:spcPts val="130"/>
              </a:spcBef>
            </a:pPr>
            <a:r>
              <a:rPr b="1" spc="90" dirty="0">
                <a:solidFill>
                  <a:schemeClr val="accent1"/>
                </a:solidFill>
                <a:latin typeface="Microsoft JhengHei"/>
                <a:cs typeface="Microsoft JhengHei"/>
              </a:rPr>
              <a:t>產</a:t>
            </a:r>
            <a:r>
              <a:rPr b="1" spc="125" dirty="0">
                <a:solidFill>
                  <a:schemeClr val="accent1"/>
                </a:solidFill>
                <a:latin typeface="Microsoft JhengHei"/>
                <a:cs typeface="Microsoft JhengHei"/>
              </a:rPr>
              <a:t>品</a:t>
            </a:r>
            <a:r>
              <a:rPr b="1" spc="90" dirty="0">
                <a:solidFill>
                  <a:schemeClr val="accent1"/>
                </a:solidFill>
                <a:latin typeface="Microsoft JhengHei"/>
                <a:cs typeface="Microsoft JhengHei"/>
              </a:rPr>
              <a:t>與</a:t>
            </a:r>
            <a:r>
              <a:rPr b="1" spc="125" dirty="0">
                <a:solidFill>
                  <a:schemeClr val="accent1"/>
                </a:solidFill>
                <a:latin typeface="Microsoft JhengHei"/>
                <a:cs typeface="Microsoft JhengHei"/>
              </a:rPr>
              <a:t>服</a:t>
            </a:r>
            <a:r>
              <a:rPr b="1" spc="90" dirty="0">
                <a:solidFill>
                  <a:schemeClr val="accent1"/>
                </a:solidFill>
                <a:latin typeface="Microsoft JhengHei"/>
                <a:cs typeface="Microsoft JhengHei"/>
              </a:rPr>
              <a:t>務說</a:t>
            </a:r>
            <a:r>
              <a:rPr b="1" spc="25" dirty="0">
                <a:solidFill>
                  <a:schemeClr val="accent1"/>
                </a:solidFill>
                <a:latin typeface="Microsoft JhengHei"/>
                <a:cs typeface="Microsoft JhengHei"/>
              </a:rPr>
              <a:t>明</a:t>
            </a:r>
          </a:p>
        </p:txBody>
      </p:sp>
      <p:sp>
        <p:nvSpPr>
          <p:cNvPr id="6" name="object 9">
            <a:extLst>
              <a:ext uri="{FF2B5EF4-FFF2-40B4-BE49-F238E27FC236}">
                <a16:creationId xmlns:a16="http://schemas.microsoft.com/office/drawing/2014/main" id="{9CAC552B-D9F9-4106-AB76-B576C691B8FA}"/>
              </a:ext>
            </a:extLst>
          </p:cNvPr>
          <p:cNvSpPr txBox="1"/>
          <p:nvPr/>
        </p:nvSpPr>
        <p:spPr>
          <a:xfrm>
            <a:off x="975162" y="6196891"/>
            <a:ext cx="10241677" cy="293029"/>
          </a:xfrm>
          <a:prstGeom prst="rect">
            <a:avLst/>
          </a:prstGeom>
        </p:spPr>
        <p:txBody>
          <a:bodyPr vert="horz" wrap="square" lIns="0" tIns="15875" rIns="0" bIns="0" rtlCol="0">
            <a:spAutoFit/>
          </a:bodyPr>
          <a:lstStyle/>
          <a:p>
            <a:pPr marL="12700">
              <a:lnSpc>
                <a:spcPct val="100000"/>
              </a:lnSpc>
              <a:spcBef>
                <a:spcPts val="125"/>
              </a:spcBef>
            </a:pPr>
            <a:r>
              <a:rPr lang="zh-TW" altLang="en-US" b="1" spc="25" dirty="0">
                <a:solidFill>
                  <a:srgbClr val="44536A"/>
                </a:solidFill>
                <a:latin typeface="Microsoft JhengHei"/>
                <a:cs typeface="Microsoft JhengHei"/>
              </a:rPr>
              <a:t>借助由業界最佳設計和使用的動態測試工具包以更快地發現更多漏洞，並成為網絡安全社區的一員。</a:t>
            </a:r>
            <a:endParaRPr lang="zh-TW" altLang="en-US" dirty="0">
              <a:latin typeface="Microsoft JhengHei"/>
              <a:cs typeface="Microsoft JhengHei"/>
            </a:endParaRPr>
          </a:p>
        </p:txBody>
      </p:sp>
      <p:pic>
        <p:nvPicPr>
          <p:cNvPr id="3" name="圖片 2">
            <a:extLst>
              <a:ext uri="{FF2B5EF4-FFF2-40B4-BE49-F238E27FC236}">
                <a16:creationId xmlns:a16="http://schemas.microsoft.com/office/drawing/2014/main" id="{42F24A92-524D-C39D-DDAA-5B502DA75794}"/>
              </a:ext>
            </a:extLst>
          </p:cNvPr>
          <p:cNvPicPr>
            <a:picLocks noChangeAspect="1"/>
          </p:cNvPicPr>
          <p:nvPr/>
        </p:nvPicPr>
        <p:blipFill>
          <a:blip r:embed="rId2"/>
          <a:stretch>
            <a:fillRect/>
          </a:stretch>
        </p:blipFill>
        <p:spPr>
          <a:xfrm>
            <a:off x="3881132" y="1280245"/>
            <a:ext cx="4429737" cy="4844775"/>
          </a:xfrm>
          <a:prstGeom prst="rect">
            <a:avLst/>
          </a:prstGeom>
        </p:spPr>
      </p:pic>
    </p:spTree>
    <p:extLst>
      <p:ext uri="{BB962C8B-B14F-4D97-AF65-F5344CB8AC3E}">
        <p14:creationId xmlns:p14="http://schemas.microsoft.com/office/powerpoint/2010/main" val="511572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5">
            <a:extLst>
              <a:ext uri="{FF2B5EF4-FFF2-40B4-BE49-F238E27FC236}">
                <a16:creationId xmlns:a16="http://schemas.microsoft.com/office/drawing/2014/main" id="{12F9269A-8329-42FE-801A-87499A7CADD7}"/>
              </a:ext>
            </a:extLst>
          </p:cNvPr>
          <p:cNvSpPr txBox="1">
            <a:spLocks noGrp="1"/>
          </p:cNvSpPr>
          <p:nvPr>
            <p:ph type="title"/>
          </p:nvPr>
        </p:nvSpPr>
        <p:spPr>
          <a:xfrm>
            <a:off x="447588" y="327654"/>
            <a:ext cx="4942772" cy="693780"/>
          </a:xfrm>
          <a:prstGeom prst="rect">
            <a:avLst/>
          </a:prstGeom>
        </p:spPr>
        <p:txBody>
          <a:bodyPr vert="horz" wrap="square" lIns="0" tIns="16510" rIns="0" bIns="0" rtlCol="0">
            <a:spAutoFit/>
          </a:bodyPr>
          <a:lstStyle/>
          <a:p>
            <a:pPr marL="12700">
              <a:lnSpc>
                <a:spcPct val="100000"/>
              </a:lnSpc>
              <a:spcBef>
                <a:spcPts val="130"/>
              </a:spcBef>
            </a:pPr>
            <a:r>
              <a:rPr b="1" spc="90" dirty="0" err="1">
                <a:solidFill>
                  <a:schemeClr val="accent1"/>
                </a:solidFill>
                <a:latin typeface="Microsoft JhengHei"/>
                <a:cs typeface="Microsoft JhengHei"/>
              </a:rPr>
              <a:t>產</a:t>
            </a:r>
            <a:r>
              <a:rPr b="1" spc="125" dirty="0" err="1">
                <a:solidFill>
                  <a:schemeClr val="accent1"/>
                </a:solidFill>
                <a:latin typeface="Microsoft JhengHei"/>
                <a:cs typeface="Microsoft JhengHei"/>
              </a:rPr>
              <a:t>品</a:t>
            </a:r>
            <a:r>
              <a:rPr b="1" spc="90" dirty="0" err="1">
                <a:solidFill>
                  <a:schemeClr val="accent1"/>
                </a:solidFill>
                <a:latin typeface="Microsoft JhengHei"/>
                <a:cs typeface="Microsoft JhengHei"/>
              </a:rPr>
              <a:t>介</a:t>
            </a:r>
            <a:r>
              <a:rPr b="1" spc="25" dirty="0" err="1">
                <a:solidFill>
                  <a:schemeClr val="accent1"/>
                </a:solidFill>
                <a:latin typeface="Microsoft JhengHei"/>
                <a:cs typeface="Microsoft JhengHei"/>
              </a:rPr>
              <a:t>面</a:t>
            </a:r>
            <a:endParaRPr b="1" spc="80" dirty="0">
              <a:solidFill>
                <a:schemeClr val="accent1"/>
              </a:solidFill>
              <a:latin typeface="Microsoft JhengHei"/>
              <a:cs typeface="Microsoft JhengHei"/>
            </a:endParaRPr>
          </a:p>
        </p:txBody>
      </p:sp>
      <p:pic>
        <p:nvPicPr>
          <p:cNvPr id="3" name="圖片 2">
            <a:extLst>
              <a:ext uri="{FF2B5EF4-FFF2-40B4-BE49-F238E27FC236}">
                <a16:creationId xmlns:a16="http://schemas.microsoft.com/office/drawing/2014/main" id="{B82ED819-8A01-47CD-D397-2908A9469832}"/>
              </a:ext>
            </a:extLst>
          </p:cNvPr>
          <p:cNvPicPr>
            <a:picLocks noChangeAspect="1"/>
          </p:cNvPicPr>
          <p:nvPr/>
        </p:nvPicPr>
        <p:blipFill>
          <a:blip r:embed="rId2"/>
          <a:stretch>
            <a:fillRect/>
          </a:stretch>
        </p:blipFill>
        <p:spPr>
          <a:xfrm>
            <a:off x="2421164" y="1021434"/>
            <a:ext cx="7349673" cy="4888171"/>
          </a:xfrm>
          <a:prstGeom prst="rect">
            <a:avLst/>
          </a:prstGeom>
        </p:spPr>
      </p:pic>
    </p:spTree>
    <p:extLst>
      <p:ext uri="{BB962C8B-B14F-4D97-AF65-F5344CB8AC3E}">
        <p14:creationId xmlns:p14="http://schemas.microsoft.com/office/powerpoint/2010/main" val="3166605916"/>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48</Words>
  <Application>Microsoft Office PowerPoint</Application>
  <PresentationFormat>寬螢幕</PresentationFormat>
  <Paragraphs>8</Paragraphs>
  <Slides>7</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7</vt:i4>
      </vt:variant>
    </vt:vector>
  </HeadingPairs>
  <TitlesOfParts>
    <vt:vector size="13" baseType="lpstr">
      <vt:lpstr>微軟正黑體</vt:lpstr>
      <vt:lpstr>微軟正黑體</vt:lpstr>
      <vt:lpstr>Arial</vt:lpstr>
      <vt:lpstr>Calibri</vt:lpstr>
      <vt:lpstr>Calibri Light</vt:lpstr>
      <vt:lpstr>Office 佈景主題</vt:lpstr>
      <vt:lpstr>BurpSuite 產品介紹</vt:lpstr>
      <vt:lpstr>PowerPoint 簡報</vt:lpstr>
      <vt:lpstr>PowerPoint 簡報</vt:lpstr>
      <vt:lpstr>PowerPoint 簡報</vt:lpstr>
      <vt:lpstr>PowerPoint 簡報</vt:lpstr>
      <vt:lpstr>產品與服務說明</vt:lpstr>
      <vt:lpstr>產品介面</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Acunetix 產品介紹</dc:title>
  <dc:creator>政諺 蔡</dc:creator>
  <cp:lastModifiedBy>Nfi engineer</cp:lastModifiedBy>
  <cp:revision>15</cp:revision>
  <dcterms:created xsi:type="dcterms:W3CDTF">2021-05-17T03:55:23Z</dcterms:created>
  <dcterms:modified xsi:type="dcterms:W3CDTF">2023-04-24T02:21:35Z</dcterms:modified>
</cp:coreProperties>
</file>